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9687A-CD3B-4A2A-8F1B-4F185EEC8F90}" type="datetimeFigureOut">
              <a:rPr lang="pt-BR" smtClean="0"/>
              <a:t>01/02/2013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540CA-54B8-4FC3-BB22-7805B33C1121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9687A-CD3B-4A2A-8F1B-4F185EEC8F90}" type="datetimeFigureOut">
              <a:rPr lang="pt-BR" smtClean="0"/>
              <a:t>01/02/2013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540CA-54B8-4FC3-BB22-7805B33C1121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9687A-CD3B-4A2A-8F1B-4F185EEC8F90}" type="datetimeFigureOut">
              <a:rPr lang="pt-BR" smtClean="0"/>
              <a:t>01/02/2013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540CA-54B8-4FC3-BB22-7805B33C1121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9687A-CD3B-4A2A-8F1B-4F185EEC8F90}" type="datetimeFigureOut">
              <a:rPr lang="pt-BR" smtClean="0"/>
              <a:t>01/02/2013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540CA-54B8-4FC3-BB22-7805B33C1121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9687A-CD3B-4A2A-8F1B-4F185EEC8F90}" type="datetimeFigureOut">
              <a:rPr lang="pt-BR" smtClean="0"/>
              <a:t>01/02/2013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540CA-54B8-4FC3-BB22-7805B33C1121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9687A-CD3B-4A2A-8F1B-4F185EEC8F90}" type="datetimeFigureOut">
              <a:rPr lang="pt-BR" smtClean="0"/>
              <a:t>01/02/2013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540CA-54B8-4FC3-BB22-7805B33C1121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9687A-CD3B-4A2A-8F1B-4F185EEC8F90}" type="datetimeFigureOut">
              <a:rPr lang="pt-BR" smtClean="0"/>
              <a:t>01/02/2013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540CA-54B8-4FC3-BB22-7805B33C1121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9687A-CD3B-4A2A-8F1B-4F185EEC8F90}" type="datetimeFigureOut">
              <a:rPr lang="pt-BR" smtClean="0"/>
              <a:t>01/02/2013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540CA-54B8-4FC3-BB22-7805B33C1121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9687A-CD3B-4A2A-8F1B-4F185EEC8F90}" type="datetimeFigureOut">
              <a:rPr lang="pt-BR" smtClean="0"/>
              <a:t>01/02/2013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540CA-54B8-4FC3-BB22-7805B33C1121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9687A-CD3B-4A2A-8F1B-4F185EEC8F90}" type="datetimeFigureOut">
              <a:rPr lang="pt-BR" smtClean="0"/>
              <a:t>01/02/2013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540CA-54B8-4FC3-BB22-7805B33C1121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9687A-CD3B-4A2A-8F1B-4F185EEC8F90}" type="datetimeFigureOut">
              <a:rPr lang="pt-BR" smtClean="0"/>
              <a:t>01/02/2013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540CA-54B8-4FC3-BB22-7805B33C1121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A9687A-CD3B-4A2A-8F1B-4F185EEC8F90}" type="datetimeFigureOut">
              <a:rPr lang="pt-BR" smtClean="0"/>
              <a:t>01/02/2013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E540CA-54B8-4FC3-BB22-7805B33C1121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827584" y="836712"/>
            <a:ext cx="4608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err="1" smtClean="0"/>
              <a:t>First</a:t>
            </a:r>
            <a:r>
              <a:rPr lang="pt-BR" dirty="0" smtClean="0"/>
              <a:t> Cube A – </a:t>
            </a:r>
            <a:r>
              <a:rPr lang="pt-BR" dirty="0" err="1" smtClean="0"/>
              <a:t>Have</a:t>
            </a:r>
            <a:r>
              <a:rPr lang="pt-BR" dirty="0" smtClean="0"/>
              <a:t> </a:t>
            </a:r>
            <a:r>
              <a:rPr lang="pt-BR" dirty="0" err="1" smtClean="0"/>
              <a:t>Assumptions</a:t>
            </a:r>
            <a:r>
              <a:rPr lang="pt-BR" dirty="0" smtClean="0"/>
              <a:t> </a:t>
            </a:r>
            <a:r>
              <a:rPr lang="pt-BR" dirty="0" err="1" smtClean="0"/>
              <a:t>Information</a:t>
            </a:r>
            <a:r>
              <a:rPr lang="pt-BR" dirty="0" smtClean="0"/>
              <a:t> </a:t>
            </a:r>
            <a:r>
              <a:rPr lang="pt-BR" dirty="0" err="1" smtClean="0"/>
              <a:t>about</a:t>
            </a:r>
            <a:r>
              <a:rPr lang="pt-BR" dirty="0" smtClean="0"/>
              <a:t> </a:t>
            </a:r>
            <a:r>
              <a:rPr lang="pt-BR" dirty="0" err="1" smtClean="0"/>
              <a:t>field</a:t>
            </a:r>
            <a:r>
              <a:rPr lang="pt-BR" dirty="0" smtClean="0"/>
              <a:t> </a:t>
            </a:r>
            <a:r>
              <a:rPr lang="pt-BR" b="1" dirty="0" smtClean="0"/>
              <a:t>Cargo</a:t>
            </a:r>
            <a:endParaRPr lang="pt-BR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 r="53271" b="49754"/>
          <a:stretch>
            <a:fillRect/>
          </a:stretch>
        </p:blipFill>
        <p:spPr bwMode="auto">
          <a:xfrm>
            <a:off x="539552" y="1556792"/>
            <a:ext cx="6480720" cy="46661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827584" y="836712"/>
            <a:ext cx="46085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err="1" smtClean="0"/>
              <a:t>Second</a:t>
            </a:r>
            <a:r>
              <a:rPr lang="pt-BR" dirty="0" smtClean="0"/>
              <a:t> Cube B – </a:t>
            </a:r>
            <a:r>
              <a:rPr lang="pt-BR" dirty="0" err="1" smtClean="0"/>
              <a:t>When</a:t>
            </a:r>
            <a:r>
              <a:rPr lang="pt-BR" dirty="0" smtClean="0"/>
              <a:t> I </a:t>
            </a:r>
            <a:r>
              <a:rPr lang="pt-BR" dirty="0" err="1" smtClean="0"/>
              <a:t>select</a:t>
            </a:r>
            <a:r>
              <a:rPr lang="pt-BR" dirty="0" smtClean="0"/>
              <a:t> </a:t>
            </a:r>
            <a:r>
              <a:rPr lang="pt-BR" dirty="0" err="1" smtClean="0"/>
              <a:t>the</a:t>
            </a:r>
            <a:r>
              <a:rPr lang="pt-BR" dirty="0" smtClean="0"/>
              <a:t> </a:t>
            </a:r>
            <a:r>
              <a:rPr lang="pt-BR" dirty="0" err="1" smtClean="0"/>
              <a:t>field</a:t>
            </a:r>
            <a:r>
              <a:rPr lang="pt-BR" dirty="0" smtClean="0"/>
              <a:t> </a:t>
            </a:r>
            <a:r>
              <a:rPr lang="pt-BR" dirty="0" err="1" smtClean="0"/>
              <a:t>Posicao</a:t>
            </a:r>
            <a:r>
              <a:rPr lang="pt-BR" dirty="0" smtClean="0"/>
              <a:t> </a:t>
            </a:r>
            <a:r>
              <a:rPr lang="pt-BR" dirty="0" err="1" smtClean="0"/>
              <a:t>and</a:t>
            </a:r>
            <a:r>
              <a:rPr lang="pt-BR" dirty="0" smtClean="0"/>
              <a:t> </a:t>
            </a:r>
            <a:r>
              <a:rPr lang="pt-BR" dirty="0" err="1" smtClean="0"/>
              <a:t>choose</a:t>
            </a:r>
            <a:r>
              <a:rPr lang="pt-BR" dirty="0" smtClean="0"/>
              <a:t> a Cargo (</a:t>
            </a:r>
            <a:r>
              <a:rPr lang="pt-BR" dirty="0" err="1" smtClean="0"/>
              <a:t>the</a:t>
            </a:r>
            <a:r>
              <a:rPr lang="pt-BR" dirty="0" smtClean="0"/>
              <a:t> </a:t>
            </a:r>
            <a:r>
              <a:rPr lang="pt-BR" dirty="0" err="1" smtClean="0"/>
              <a:t>same</a:t>
            </a:r>
            <a:r>
              <a:rPr lang="pt-BR" dirty="0" smtClean="0"/>
              <a:t> </a:t>
            </a:r>
            <a:r>
              <a:rPr lang="pt-BR" dirty="0" err="1" smtClean="0"/>
              <a:t>dimension</a:t>
            </a:r>
            <a:r>
              <a:rPr lang="pt-BR" dirty="0" smtClean="0"/>
              <a:t> in cube A).</a:t>
            </a:r>
            <a:endParaRPr lang="pt-BR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r="35700" b="38610"/>
          <a:stretch>
            <a:fillRect/>
          </a:stretch>
        </p:blipFill>
        <p:spPr bwMode="auto">
          <a:xfrm>
            <a:off x="539552" y="1772816"/>
            <a:ext cx="7488832" cy="4787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827584" y="836712"/>
            <a:ext cx="4608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 want the class field changes as the registration of the cube</a:t>
            </a:r>
            <a:endParaRPr lang="pt-BR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r="50953" b="48576"/>
          <a:stretch>
            <a:fillRect/>
          </a:stretch>
        </p:blipFill>
        <p:spPr bwMode="auto">
          <a:xfrm>
            <a:off x="611560" y="1844824"/>
            <a:ext cx="5128325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1835696" y="404664"/>
            <a:ext cx="46085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Look the two cubes, I want when I choose the field </a:t>
            </a:r>
            <a:r>
              <a:rPr lang="en-US" dirty="0" err="1" smtClean="0"/>
              <a:t>Posicao</a:t>
            </a:r>
            <a:r>
              <a:rPr lang="en-US" dirty="0" smtClean="0"/>
              <a:t> , the CLASSE field come as automatic registration on The Cube B</a:t>
            </a:r>
            <a:endParaRPr lang="pt-BR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t="19541" r="55924" b="51661"/>
          <a:stretch>
            <a:fillRect/>
          </a:stretch>
        </p:blipFill>
        <p:spPr bwMode="auto">
          <a:xfrm>
            <a:off x="3923928" y="1556792"/>
            <a:ext cx="4608512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 r="65253" b="55695"/>
          <a:stretch>
            <a:fillRect/>
          </a:stretch>
        </p:blipFill>
        <p:spPr bwMode="auto">
          <a:xfrm>
            <a:off x="467543" y="1340768"/>
            <a:ext cx="3120477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Conector de seta reta 8"/>
          <p:cNvCxnSpPr/>
          <p:nvPr/>
        </p:nvCxnSpPr>
        <p:spPr>
          <a:xfrm flipV="1">
            <a:off x="1403648" y="2420888"/>
            <a:ext cx="4968552" cy="1008112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de seta reta 10"/>
          <p:cNvCxnSpPr/>
          <p:nvPr/>
        </p:nvCxnSpPr>
        <p:spPr>
          <a:xfrm flipV="1">
            <a:off x="2411760" y="3212976"/>
            <a:ext cx="3888432" cy="216024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69</Words>
  <Application>Microsoft Office PowerPoint</Application>
  <PresentationFormat>Apresentação na tela (4:3)</PresentationFormat>
  <Paragraphs>4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4</vt:i4>
      </vt:variant>
    </vt:vector>
  </HeadingPairs>
  <TitlesOfParts>
    <vt:vector size="5" baseType="lpstr">
      <vt:lpstr>Tema do Office</vt:lpstr>
      <vt:lpstr>Slide 1</vt:lpstr>
      <vt:lpstr>Slide 2</vt:lpstr>
      <vt:lpstr>Slide 3</vt:lpstr>
      <vt:lpstr>Slide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celso</dc:creator>
  <cp:lastModifiedBy>celso</cp:lastModifiedBy>
  <cp:revision>3</cp:revision>
  <dcterms:created xsi:type="dcterms:W3CDTF">2013-02-01T11:46:18Z</dcterms:created>
  <dcterms:modified xsi:type="dcterms:W3CDTF">2013-02-01T12:08:01Z</dcterms:modified>
</cp:coreProperties>
</file>